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9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3" r:id="rId26"/>
    <p:sldId id="281" r:id="rId27"/>
    <p:sldId id="282" r:id="rId28"/>
    <p:sldId id="291" r:id="rId29"/>
    <p:sldId id="292" r:id="rId30"/>
    <p:sldId id="286" r:id="rId31"/>
    <p:sldId id="283" r:id="rId32"/>
    <p:sldId id="285" r:id="rId33"/>
    <p:sldId id="287" r:id="rId34"/>
    <p:sldId id="284" r:id="rId35"/>
    <p:sldId id="288" r:id="rId36"/>
    <p:sldId id="28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661" autoAdjust="0"/>
  </p:normalViewPr>
  <p:slideViewPr>
    <p:cSldViewPr snapToGrid="0" snapToObjects="1">
      <p:cViewPr varScale="1">
        <p:scale>
          <a:sx n="144" d="100"/>
          <a:sy n="144" d="100"/>
        </p:scale>
        <p:origin x="-15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6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10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4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6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6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2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39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8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4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244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99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6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2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2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4429</TotalTime>
  <Words>0</Words>
  <Application>Microsoft Macintosh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Yoder</dc:creator>
  <cp:lastModifiedBy>Matt Yoder</cp:lastModifiedBy>
  <cp:revision>7</cp:revision>
  <dcterms:created xsi:type="dcterms:W3CDTF">2017-09-28T17:24:37Z</dcterms:created>
  <dcterms:modified xsi:type="dcterms:W3CDTF">2017-10-01T21:17:08Z</dcterms:modified>
</cp:coreProperties>
</file>